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307" r:id="rId3"/>
    <p:sldId id="257" r:id="rId4"/>
    <p:sldId id="278" r:id="rId5"/>
    <p:sldId id="277" r:id="rId6"/>
    <p:sldId id="313" r:id="rId7"/>
    <p:sldId id="308" r:id="rId8"/>
    <p:sldId id="317" r:id="rId9"/>
    <p:sldId id="315" r:id="rId10"/>
    <p:sldId id="331" r:id="rId11"/>
    <p:sldId id="316" r:id="rId12"/>
    <p:sldId id="332" r:id="rId13"/>
    <p:sldId id="333" r:id="rId14"/>
    <p:sldId id="334" r:id="rId15"/>
    <p:sldId id="318" r:id="rId16"/>
    <p:sldId id="330" r:id="rId17"/>
    <p:sldId id="312" r:id="rId18"/>
    <p:sldId id="321" r:id="rId19"/>
    <p:sldId id="322" r:id="rId20"/>
    <p:sldId id="323" r:id="rId21"/>
    <p:sldId id="324" r:id="rId22"/>
    <p:sldId id="325" r:id="rId23"/>
    <p:sldId id="326" r:id="rId24"/>
    <p:sldId id="327" r:id="rId25"/>
    <p:sldId id="328" r:id="rId26"/>
    <p:sldId id="329" r:id="rId27"/>
    <p:sldId id="276" r:id="rId28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Great Vibes" panose="020B0604020202020204" charset="0"/>
      <p:regular r:id="rId34"/>
    </p:embeddedFon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08427-55E8-4A05-B02D-BFB741F1D898}">
  <a:tblStyle styleId="{0E708427-55E8-4A05-B02D-BFB741F1D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9706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9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053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5559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8362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82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305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28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20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19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993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179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10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869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24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64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8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9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83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1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3764" y="1465135"/>
            <a:ext cx="6331500" cy="96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E-LEARNING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40666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MENTORSHIP_PROGRAM</a:t>
            </a: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94DA4-8524-5628-1E9A-DD7658631EB9}"/>
              </a:ext>
            </a:extLst>
          </p:cNvPr>
          <p:cNvSpPr txBox="1"/>
          <p:nvPr/>
        </p:nvSpPr>
        <p:spPr>
          <a:xfrm>
            <a:off x="4624039" y="2294751"/>
            <a:ext cx="36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TAINGUYEN-MEUMOC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230458" y="178419"/>
            <a:ext cx="83857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[Account]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PassWord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[Email]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john_doe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'password123'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'john@example.com'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fi-FI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i-FI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'tai123'</a:t>
            </a:r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i-FI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800" dirty="0">
                <a:solidFill>
                  <a:srgbClr val="FF0000"/>
                </a:solidFill>
                <a:latin typeface="Consolas" panose="020B0609020204030204" pitchFamily="49" charset="0"/>
              </a:rPr>
              <a:t>'password123'</a:t>
            </a:r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i-FI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i-FI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'tai@example.com'</a:t>
            </a:r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fi-FI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fi-FI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fi-FI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jane_smith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'password456'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'jane@example.com'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Inserting sample data into the [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AccountRole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] table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AccountRole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AccountRoleId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RoleId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383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379141" y="448091"/>
            <a:ext cx="83857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[Course]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CoursePrice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CourseThumb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'Introduction to Programming'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49.99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'course1_thumb.jpg'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'Web Development Basics'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29.99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'course2_thumb.jpg'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'UI'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59.99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'course3_thumb.jpg'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Inserting sample data into the [Enrollment] table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[Enrollment]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EnrollmentId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TotalPrice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49.99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29.99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0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468351" y="65187"/>
            <a:ext cx="83857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DetailEnrollment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DetailEnrollmentId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EnrollmentId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Inserting sample data into the [Session] table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[Session]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SessionOrder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SessionSummary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SessionVideo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'Introduction to Programming Concepts'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'Basic concepts of programming'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'video1.mp4'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'Variables and Data Types'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'Introduction to variables and data types'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'video2.mp4'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'UI'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'Introduction to UI'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'video2.mp4'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'HTML CSS'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'Introduction to HTML CSS'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'video3.mp4'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999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282497" y="262237"/>
            <a:ext cx="838571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IsCompleted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IsLearning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0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3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DE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de-DE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de-DE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Inserting sample data into the [Review] table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[Review]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[Rating]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ReviewComment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ReviewCreateAt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4.5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'Great course, learned a lot!'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3.5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'Not bad!'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5.0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'Excellent content, highly recommended!'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580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282497" y="425788"/>
            <a:ext cx="83857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[Comment]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CommentContent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CommentReact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UpdatedAt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ParentCommentID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'How can...?'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'How can...?'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'Answer is 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abc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.'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GETDATE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(),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150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99132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2. SELECT DATA </a:t>
            </a:r>
          </a:p>
        </p:txBody>
      </p:sp>
    </p:spTree>
    <p:extLst>
      <p:ext uri="{BB962C8B-B14F-4D97-AF65-F5344CB8AC3E}">
        <p14:creationId xmlns:p14="http://schemas.microsoft.com/office/powerpoint/2010/main" val="264439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49" y="1525310"/>
            <a:ext cx="45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1. NAME COURSE, TEACHER, AVG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49" y="2542890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2.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7533E-2732-B819-1528-E397F775428B}"/>
              </a:ext>
            </a:extLst>
          </p:cNvPr>
          <p:cNvSpPr txBox="1"/>
          <p:nvPr/>
        </p:nvSpPr>
        <p:spPr>
          <a:xfrm>
            <a:off x="1035049" y="3129583"/>
            <a:ext cx="483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3. TRACKING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BF91A-3F8B-6D4D-ADC2-98AE4191F149}"/>
              </a:ext>
            </a:extLst>
          </p:cNvPr>
          <p:cNvSpPr txBox="1"/>
          <p:nvPr/>
        </p:nvSpPr>
        <p:spPr>
          <a:xfrm>
            <a:off x="1035049" y="3716276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4. REVIEW</a:t>
            </a:r>
          </a:p>
        </p:txBody>
      </p:sp>
    </p:spTree>
    <p:extLst>
      <p:ext uri="{BB962C8B-B14F-4D97-AF65-F5344CB8AC3E}">
        <p14:creationId xmlns:p14="http://schemas.microsoft.com/office/powerpoint/2010/main" val="39344713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NAME COURSE, TEACHER, AVG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E0069-5E8E-F684-7D19-7440F094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87" y="1451692"/>
            <a:ext cx="4328535" cy="2682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4A5F1-3A01-CCB8-FBED-D22BFCE6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41" y="1451692"/>
            <a:ext cx="3749365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7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104078" y="533739"/>
            <a:ext cx="55607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Name of Teacher, their name of course and rating of their course in Course's student with their choice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=1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Rating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RatingAllCourse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a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3F6018-8318-BAF4-A4A4-D2BE3E3AB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876" y="885421"/>
            <a:ext cx="3734124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4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3AE30-22FE-9796-8A1E-05723F0C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41" y="1704646"/>
            <a:ext cx="1958510" cy="2270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4CEDB6-6670-C6D2-19A6-BC419478E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689" y="1837555"/>
            <a:ext cx="3734124" cy="16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39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40A32-DFE3-C674-0E6E-9ABC4B010527}"/>
              </a:ext>
            </a:extLst>
          </p:cNvPr>
          <p:cNvSpPr txBox="1"/>
          <p:nvPr/>
        </p:nvSpPr>
        <p:spPr>
          <a:xfrm>
            <a:off x="3378200" y="46354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E13F9-5D47-3C76-8F64-4DE38D2301A9}"/>
              </a:ext>
            </a:extLst>
          </p:cNvPr>
          <p:cNvSpPr txBox="1"/>
          <p:nvPr/>
        </p:nvSpPr>
        <p:spPr>
          <a:xfrm>
            <a:off x="9969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I.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4BCA2-D1C7-5229-835E-5D6591D9F6AB}"/>
              </a:ext>
            </a:extLst>
          </p:cNvPr>
          <p:cNvSpPr txBox="1"/>
          <p:nvPr/>
        </p:nvSpPr>
        <p:spPr>
          <a:xfrm>
            <a:off x="55308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II. ANALYSIS</a:t>
            </a:r>
          </a:p>
        </p:txBody>
      </p:sp>
    </p:spTree>
    <p:extLst>
      <p:ext uri="{BB962C8B-B14F-4D97-AF65-F5344CB8AC3E}">
        <p14:creationId xmlns:p14="http://schemas.microsoft.com/office/powerpoint/2010/main" val="128891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SessionOrder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Name Session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SessionOrder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SessionOrder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F8096F-C091-A156-AD85-BD9677B0E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02" y="1459027"/>
            <a:ext cx="3406435" cy="253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2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1" y="562767"/>
            <a:ext cx="40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TRACKING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3AE30-22FE-9796-8A1E-05723F0C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41" y="1704646"/>
            <a:ext cx="1958510" cy="22709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BE995F-9003-6880-B516-9C62D5B15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76" y="1269789"/>
            <a:ext cx="3917019" cy="342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2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Total Session of course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TotalSession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a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CourseId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B5826-D3BC-F588-F095-74C3712C5BF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.1 TOTAL SESSION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E3C48-282C-52F0-EF71-A298975D8719}"/>
              </a:ext>
            </a:extLst>
          </p:cNvPr>
          <p:cNvSpPr/>
          <p:nvPr/>
        </p:nvSpPr>
        <p:spPr>
          <a:xfrm>
            <a:off x="6047399" y="234349"/>
            <a:ext cx="2149026" cy="535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016FC-4F31-9D3D-FA4C-D19C299AF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829" y="325787"/>
            <a:ext cx="1684166" cy="2895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2540D1-330F-28AB-70B4-8C33A8333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037" y="1236830"/>
            <a:ext cx="2415749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2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57474" y="1152880"/>
            <a:ext cx="556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Progress of student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 and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ss.Islearning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IsLearning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3AFB7-0996-517F-9CC9-0AEF95201F7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</a:t>
            </a:r>
            <a:r>
              <a:rPr lang="en-US" b="1" u="sng" dirty="0">
                <a:solidFill>
                  <a:schemeClr val="bg2"/>
                </a:solidFill>
              </a:rPr>
              <a:t>2</a:t>
            </a:r>
            <a:r>
              <a:rPr lang="en-US" sz="1400" b="1" u="sng" dirty="0">
                <a:solidFill>
                  <a:schemeClr val="bg2"/>
                </a:solidFill>
              </a:rPr>
              <a:t> TRACK PROGRESS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A1142-B0EF-ED15-6754-B9DE8BF6D605}"/>
              </a:ext>
            </a:extLst>
          </p:cNvPr>
          <p:cNvSpPr/>
          <p:nvPr/>
        </p:nvSpPr>
        <p:spPr>
          <a:xfrm>
            <a:off x="5898715" y="202950"/>
            <a:ext cx="2278845" cy="154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568C5-6FEC-A914-ECC1-9F9D76584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46" y="294389"/>
            <a:ext cx="1684166" cy="289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DFFC4-C788-0FFC-7BAB-13D600821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46" y="962716"/>
            <a:ext cx="1790855" cy="6477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3BE8-66BB-BF9A-1013-FA85DEFBF33B}"/>
              </a:ext>
            </a:extLst>
          </p:cNvPr>
          <p:cNvCxnSpPr/>
          <p:nvPr/>
        </p:nvCxnSpPr>
        <p:spPr>
          <a:xfrm>
            <a:off x="5337717" y="921834"/>
            <a:ext cx="726946" cy="52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F023E60-640F-AF3D-A321-6F4857EBA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6836" y="2168542"/>
            <a:ext cx="1905165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253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Progress of student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=2 and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ss.Islearning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SessionName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IsLearning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3AFB7-0996-517F-9CC9-0AEF95201F7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</a:t>
            </a:r>
            <a:r>
              <a:rPr lang="en-US" b="1" u="sng" dirty="0">
                <a:solidFill>
                  <a:schemeClr val="bg2"/>
                </a:solidFill>
              </a:rPr>
              <a:t>2</a:t>
            </a:r>
            <a:r>
              <a:rPr lang="en-US" sz="1400" b="1" u="sng" dirty="0">
                <a:solidFill>
                  <a:schemeClr val="bg2"/>
                </a:solidFill>
              </a:rPr>
              <a:t> TRACK PROGRESS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853535-C5B7-A8A0-59AD-0B05F54C4511}"/>
              </a:ext>
            </a:extLst>
          </p:cNvPr>
          <p:cNvSpPr/>
          <p:nvPr/>
        </p:nvSpPr>
        <p:spPr>
          <a:xfrm>
            <a:off x="5898715" y="202950"/>
            <a:ext cx="2278845" cy="154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2CF46-BBFD-2035-F8D7-C5544111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146" y="294389"/>
            <a:ext cx="1684166" cy="28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221A9-980C-B19C-B45D-64BCEB00B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46" y="962716"/>
            <a:ext cx="1790855" cy="6477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BB355-C67C-B440-1C88-0755AE2DB621}"/>
              </a:ext>
            </a:extLst>
          </p:cNvPr>
          <p:cNvCxnSpPr/>
          <p:nvPr/>
        </p:nvCxnSpPr>
        <p:spPr>
          <a:xfrm>
            <a:off x="5337717" y="921834"/>
            <a:ext cx="726946" cy="52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1EDA78-7E98-F21B-6927-5C626BCAE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9283" y="2370238"/>
            <a:ext cx="1287892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13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1" y="562767"/>
            <a:ext cx="40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8CE27D-2ED3-1AE3-8CC4-3EE28F27F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708" y="1024432"/>
            <a:ext cx="5284253" cy="28798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9886FF-19F2-6C94-2BB1-F5CAFE04F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39" y="1078074"/>
            <a:ext cx="3566469" cy="35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2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Review of Course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c.SessionId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ProfileAva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CommentContent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Comment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a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Profile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SessionId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ProfileAva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CommentContent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B5826-D3BC-F588-F095-74C3712C5BF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bg2"/>
                </a:solidFill>
              </a:rPr>
              <a:t>3.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E9384-D214-8554-4A1C-9D5FB30D7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724" y="1046695"/>
            <a:ext cx="3208298" cy="262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1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658700" y="814400"/>
            <a:ext cx="416755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READING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I. OUTLINE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996950" y="170159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996950" y="249586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D06E0-0589-0FE5-2555-7C3110D6F8B1}"/>
              </a:ext>
            </a:extLst>
          </p:cNvPr>
          <p:cNvSpPr txBox="1"/>
          <p:nvPr/>
        </p:nvSpPr>
        <p:spPr>
          <a:xfrm>
            <a:off x="996950" y="329012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3. UI/UX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90D1E-62A5-685B-5FAA-DCFBE843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19" y="0"/>
            <a:ext cx="4672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3585B7-B1BF-F880-5873-56B55C546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7"/>
            <a:ext cx="9144000" cy="51324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47EBC-CA97-B224-2204-20B61143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360" y="0"/>
            <a:ext cx="35832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50" y="1525310"/>
            <a:ext cx="353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TEST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50" y="204853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SELECT DATA</a:t>
            </a:r>
          </a:p>
        </p:txBody>
      </p:sp>
    </p:spTree>
    <p:extLst>
      <p:ext uri="{BB962C8B-B14F-4D97-AF65-F5344CB8AC3E}">
        <p14:creationId xmlns:p14="http://schemas.microsoft.com/office/powerpoint/2010/main" val="87374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99132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1.TEST DATA</a:t>
            </a:r>
          </a:p>
        </p:txBody>
      </p:sp>
    </p:spTree>
    <p:extLst>
      <p:ext uri="{BB962C8B-B14F-4D97-AF65-F5344CB8AC3E}">
        <p14:creationId xmlns:p14="http://schemas.microsoft.com/office/powerpoint/2010/main" val="114167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230458" y="178419"/>
            <a:ext cx="83857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[Profile]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ProfileAva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FullName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[Address]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'profile1.jpg'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'John Doe'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'123 Main Street'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'profile2.jpg'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'3333 Main Street'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'profile3.jpg'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'Jane Smith'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'456 Elm Street'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Inserting sample data into the [Role] table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[Role]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RoleId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[Role]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'Student'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'Teacher'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'Admin'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9443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1224</Words>
  <Application>Microsoft Office PowerPoint</Application>
  <PresentationFormat>On-screen Show (16:9)</PresentationFormat>
  <Paragraphs>133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Consolas</vt:lpstr>
      <vt:lpstr>Great Vibes</vt:lpstr>
      <vt:lpstr>Arial</vt:lpstr>
      <vt:lpstr>Open Sans</vt:lpstr>
      <vt:lpstr>Lato</vt:lpstr>
      <vt:lpstr>Montserrat</vt:lpstr>
      <vt:lpstr>Swiss</vt:lpstr>
      <vt:lpstr>E-LEARNING </vt:lpstr>
      <vt:lpstr>PowerPoint Presentation</vt:lpstr>
      <vt:lpstr>I. OUTLINE</vt:lpstr>
      <vt:lpstr>PowerPoint Presentation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</dc:title>
  <dc:creator>THANH TAI</dc:creator>
  <cp:lastModifiedBy>Tai Nguyen</cp:lastModifiedBy>
  <cp:revision>9</cp:revision>
  <dcterms:modified xsi:type="dcterms:W3CDTF">2024-04-23T10:19:13Z</dcterms:modified>
</cp:coreProperties>
</file>